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9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B779-465F-4570-A14A-D63F31BF638D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B091-36AE-4738-9630-964166C5D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13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B779-465F-4570-A14A-D63F31BF638D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B091-36AE-4738-9630-964166C5D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48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B779-465F-4570-A14A-D63F31BF638D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B091-36AE-4738-9630-964166C5D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62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B779-465F-4570-A14A-D63F31BF638D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B091-36AE-4738-9630-964166C5D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23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B779-465F-4570-A14A-D63F31BF638D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B091-36AE-4738-9630-964166C5D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50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B779-465F-4570-A14A-D63F31BF638D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B091-36AE-4738-9630-964166C5D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23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B779-465F-4570-A14A-D63F31BF638D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B091-36AE-4738-9630-964166C5D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37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B779-465F-4570-A14A-D63F31BF638D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B091-36AE-4738-9630-964166C5D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09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B779-465F-4570-A14A-D63F31BF638D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B091-36AE-4738-9630-964166C5D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77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B779-465F-4570-A14A-D63F31BF638D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B091-36AE-4738-9630-964166C5D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77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B779-465F-4570-A14A-D63F31BF638D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B091-36AE-4738-9630-964166C5D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51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0B779-465F-4570-A14A-D63F31BF638D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2B091-36AE-4738-9630-964166C5D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12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0"/>
            <a:ext cx="7927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19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3" y="0"/>
            <a:ext cx="8867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088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681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966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67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53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669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890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586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4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59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727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0"/>
            <a:ext cx="8961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333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968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034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54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3412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122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13"/>
            <a:ext cx="9144000" cy="6554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24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7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78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48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63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5"/>
            <a:ext cx="9144000" cy="663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66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3" y="0"/>
            <a:ext cx="5462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13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88"/>
            <a:ext cx="9144000" cy="6700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04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Isabel Luiz</dc:creator>
  <cp:lastModifiedBy>Maria Isabel Luiz</cp:lastModifiedBy>
  <cp:revision>1</cp:revision>
  <dcterms:created xsi:type="dcterms:W3CDTF">2013-09-11T22:49:59Z</dcterms:created>
  <dcterms:modified xsi:type="dcterms:W3CDTF">2013-09-11T22:50:35Z</dcterms:modified>
</cp:coreProperties>
</file>